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2" r:id="rId30"/>
    <p:sldId id="283" r:id="rId31"/>
    <p:sldId id="285" r:id="rId32"/>
    <p:sldId id="286" r:id="rId33"/>
  </p:sldIdLst>
  <p:sldSz cx="14630400" cy="8229600"/>
  <p:notesSz cx="8229600" cy="14630400"/>
  <p:embeddedFontLst>
    <p:embeddedFont>
      <p:font typeface="Brygada 1918" panose="020B0604020202020204" charset="0"/>
      <p:regular r:id="rId35"/>
    </p:embeddedFont>
    <p:embeddedFont>
      <p:font typeface="Brygada 1918 Semi Bold" panose="020B0604020202020204" charset="0"/>
      <p:regular r:id="rId3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10" name="Kép 9" descr="A képen szöveg, képernyőkép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94E19F7-B275-211C-86D9-52CE5037B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E015A25-D9EF-CBAB-AEC2-D0B01D3E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673" y="1009985"/>
            <a:ext cx="8253050" cy="6870294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700" y="1009985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73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2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E0FBD92-558F-6861-0B5C-B9B867554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60" y="1159137"/>
            <a:ext cx="12179926" cy="644558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Segítség kérések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3299192"/>
            <a:ext cx="106234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000" dirty="0"/>
              <a:t>Google / </a:t>
            </a:r>
            <a:r>
              <a:rPr lang="hu-HU" sz="2000" dirty="0" err="1"/>
              <a:t>ChatGPT</a:t>
            </a:r>
            <a:endParaRPr lang="hu-HU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000" dirty="0" err="1"/>
              <a:t>DotNyet</a:t>
            </a:r>
            <a:r>
              <a:rPr lang="hu-HU" sz="2000" dirty="0"/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000" dirty="0"/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000" dirty="0"/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69F9503-F1AB-141F-0BF4-3019045A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</a:t>
            </a:r>
            <a:r>
              <a:rPr lang="hu-HU" sz="4450">
                <a:solidFill>
                  <a:schemeClr val="bg1"/>
                </a:solidFill>
                <a:ea typeface="Brygada 1918 Semi Bold" pitchFamily="34" charset="-122"/>
              </a:rPr>
              <a:t>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1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3570</TotalTime>
  <Words>759</Words>
  <Application>Microsoft Office PowerPoint</Application>
  <PresentationFormat>Egyéni</PresentationFormat>
  <Paragraphs>204</Paragraphs>
  <Slides>32</Slides>
  <Notes>32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7" baseType="lpstr">
      <vt:lpstr>Brygada 1918</vt:lpstr>
      <vt:lpstr>Arial</vt:lpstr>
      <vt:lpstr>Wingdings</vt:lpstr>
      <vt:lpstr>Brygada 1918 Semi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59</cp:revision>
  <dcterms:created xsi:type="dcterms:W3CDTF">2025-10-22T09:55:04Z</dcterms:created>
  <dcterms:modified xsi:type="dcterms:W3CDTF">2026-01-22T08:06:30Z</dcterms:modified>
</cp:coreProperties>
</file>